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0074-2C5F-4FCA-BE9C-FBFA5F5064CF}" type="datetimeFigureOut">
              <a:rPr lang="fr-FR" smtClean="0"/>
              <a:t>27/03/2018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E7593-F749-4F5C-A01B-CF0F2DF343A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 1" descr="logo-ANG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1499706" cy="1509092"/>
          </a:xfrm>
          <a:prstGeom prst="rect">
            <a:avLst/>
          </a:prstGeom>
          <a:noFill/>
        </p:spPr>
      </p:pic>
      <p:pic>
        <p:nvPicPr>
          <p:cNvPr id="2050" name="Picture 2" descr="14225489_1077707352306893_1699125448306259733_n"/>
          <p:cNvPicPr>
            <a:picLocks noChangeAspect="1" noChangeArrowheads="1"/>
          </p:cNvPicPr>
          <p:nvPr/>
        </p:nvPicPr>
        <p:blipFill>
          <a:blip r:embed="rId3" cstate="print"/>
          <a:srcRect l="5672" t="2856"/>
          <a:stretch>
            <a:fillRect/>
          </a:stretch>
        </p:blipFill>
        <p:spPr bwMode="auto">
          <a:xfrm>
            <a:off x="7020272" y="836712"/>
            <a:ext cx="1817636" cy="1509092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835696" y="1625163"/>
            <a:ext cx="568863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الملتقى </a:t>
            </a:r>
            <a:r>
              <a:rPr kumimoji="0" lang="ar-TN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الشهري </a:t>
            </a:r>
            <a:r>
              <a:rPr kumimoji="0" lang="ar-TN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"خميس النفايات"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abic Transparent" pitchFamily="2" charset="-78"/>
              </a:rPr>
              <a:t>البرنامج الوطني للنهوض بالتسميد الفردي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abic Transparent" pitchFamily="2" charset="-78"/>
              </a:rPr>
              <a:t>الخميس 23 فيفري 2017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</Words>
  <Application>Microsoft Office PowerPoint</Application>
  <PresentationFormat>Affichage à l'écran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User</cp:lastModifiedBy>
  <cp:revision>1</cp:revision>
  <dcterms:created xsi:type="dcterms:W3CDTF">2018-03-27T13:13:56Z</dcterms:created>
  <dcterms:modified xsi:type="dcterms:W3CDTF">2018-03-27T13:15:59Z</dcterms:modified>
</cp:coreProperties>
</file>